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t="0" r="-561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7312" y="654931"/>
            <a:ext cx="72010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27417" y="654931"/>
            <a:ext cx="94491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2327" y="654931"/>
            <a:ext cx="104901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1342" y="654931"/>
            <a:ext cx="9562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77637" y="654931"/>
            <a:ext cx="75694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4577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5772" y="654931"/>
            <a:ext cx="111383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39602" y="654931"/>
            <a:ext cx="104901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88617" y="654931"/>
            <a:ext cx="99566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84277" y="654931"/>
            <a:ext cx="71757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01852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93046" y="654931"/>
            <a:ext cx="75694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9986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1181" y="654931"/>
            <a:ext cx="73662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77806" y="654931"/>
            <a:ext cx="85345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200357" y="3207920"/>
            <a:ext cx="3851659" cy="6482793"/>
          </a:xfrm>
          <a:custGeom>
            <a:avLst/>
            <a:gdLst/>
            <a:ahLst/>
            <a:cxnLst/>
            <a:rect r="r" b="b" t="t" l="l"/>
            <a:pathLst>
              <a:path h="6482793" w="3851659">
                <a:moveTo>
                  <a:pt x="0" y="0"/>
                </a:moveTo>
                <a:lnTo>
                  <a:pt x="3851660" y="0"/>
                </a:lnTo>
                <a:lnTo>
                  <a:pt x="3851660" y="6482792"/>
                </a:lnTo>
                <a:lnTo>
                  <a:pt x="0" y="6482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445438" y="2542691"/>
            <a:ext cx="3838936" cy="6535213"/>
          </a:xfrm>
          <a:custGeom>
            <a:avLst/>
            <a:gdLst/>
            <a:ahLst/>
            <a:cxnLst/>
            <a:rect r="r" b="b" t="t" l="l"/>
            <a:pathLst>
              <a:path h="6535213" w="3838936">
                <a:moveTo>
                  <a:pt x="0" y="0"/>
                </a:moveTo>
                <a:lnTo>
                  <a:pt x="3838936" y="0"/>
                </a:lnTo>
                <a:lnTo>
                  <a:pt x="3838936" y="6535212"/>
                </a:lnTo>
                <a:lnTo>
                  <a:pt x="0" y="6535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5254" y="2529376"/>
            <a:ext cx="4088855" cy="6989587"/>
          </a:xfrm>
          <a:custGeom>
            <a:avLst/>
            <a:gdLst/>
            <a:ahLst/>
            <a:cxnLst/>
            <a:rect r="r" b="b" t="t" l="l"/>
            <a:pathLst>
              <a:path h="6989587" w="4088855">
                <a:moveTo>
                  <a:pt x="0" y="0"/>
                </a:moveTo>
                <a:lnTo>
                  <a:pt x="4088855" y="0"/>
                </a:lnTo>
                <a:lnTo>
                  <a:pt x="4088855" y="6989587"/>
                </a:lnTo>
                <a:lnTo>
                  <a:pt x="0" y="6989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15803" y="3327039"/>
            <a:ext cx="3711426" cy="6642374"/>
          </a:xfrm>
          <a:custGeom>
            <a:avLst/>
            <a:gdLst/>
            <a:ahLst/>
            <a:cxnLst/>
            <a:rect r="r" b="b" t="t" l="l"/>
            <a:pathLst>
              <a:path h="6642374" w="3711426">
                <a:moveTo>
                  <a:pt x="0" y="0"/>
                </a:moveTo>
                <a:lnTo>
                  <a:pt x="3711426" y="0"/>
                </a:lnTo>
                <a:lnTo>
                  <a:pt x="3711426" y="6642374"/>
                </a:lnTo>
                <a:lnTo>
                  <a:pt x="0" y="664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2207312" y="654931"/>
            <a:ext cx="72010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7417" y="654931"/>
            <a:ext cx="94491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2327" y="654931"/>
            <a:ext cx="104901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1342" y="654931"/>
            <a:ext cx="9562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7637" y="654931"/>
            <a:ext cx="75694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4577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5772" y="654931"/>
            <a:ext cx="111383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39602" y="654931"/>
            <a:ext cx="104901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8617" y="654931"/>
            <a:ext cx="99566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4277" y="654931"/>
            <a:ext cx="71757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01852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93046" y="654931"/>
            <a:ext cx="75694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49986" y="654931"/>
            <a:ext cx="39119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41181" y="654931"/>
            <a:ext cx="73662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7806" y="654931"/>
            <a:ext cx="85345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25533" y="7210425"/>
            <a:ext cx="1687116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12648" y="7210425"/>
            <a:ext cx="1325910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38558" y="7210425"/>
            <a:ext cx="2162621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01179" y="7210425"/>
            <a:ext cx="2004864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1299434">
            <a:off x="2252151" y="1069692"/>
            <a:ext cx="4856792" cy="7559209"/>
          </a:xfrm>
          <a:custGeom>
            <a:avLst/>
            <a:gdLst/>
            <a:ahLst/>
            <a:cxnLst/>
            <a:rect r="r" b="b" t="t" l="l"/>
            <a:pathLst>
              <a:path h="7559209" w="4856792">
                <a:moveTo>
                  <a:pt x="4856792" y="0"/>
                </a:moveTo>
                <a:lnTo>
                  <a:pt x="0" y="0"/>
                </a:lnTo>
                <a:lnTo>
                  <a:pt x="0" y="7559209"/>
                </a:lnTo>
                <a:lnTo>
                  <a:pt x="4856792" y="7559209"/>
                </a:lnTo>
                <a:lnTo>
                  <a:pt x="485679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83127" y="2394062"/>
            <a:ext cx="1008162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394062"/>
            <a:ext cx="1322859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5240" y="2394062"/>
            <a:ext cx="1059731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60221" y="2394062"/>
            <a:ext cx="1322859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78330" y="2394062"/>
            <a:ext cx="1273076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51195" y="2394062"/>
            <a:ext cx="1031304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7506" y="4696896"/>
            <a:ext cx="1312218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68773" y="4696896"/>
            <a:ext cx="1031304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91605" y="4696896"/>
            <a:ext cx="1393999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8313" y="4696896"/>
            <a:ext cx="1031304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3443" y="4696896"/>
            <a:ext cx="1004590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7083" y="4696896"/>
            <a:ext cx="1559347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0254" y="4696896"/>
            <a:ext cx="1184151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78230" y="4696896"/>
            <a:ext cx="1681981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84036" y="4696896"/>
            <a:ext cx="1031304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34391" y="4696896"/>
            <a:ext cx="1468636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26852" y="4696896"/>
            <a:ext cx="1059731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51156" y="5645149"/>
            <a:ext cx="1541562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2718" y="5645149"/>
            <a:ext cx="1322859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15577" y="5645149"/>
            <a:ext cx="1031304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6881" y="5645149"/>
            <a:ext cx="1194867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41748" y="5645149"/>
            <a:ext cx="1059731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3621" y="3208337"/>
            <a:ext cx="1393999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17619" y="3208337"/>
            <a:ext cx="1468636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6255" y="3208337"/>
            <a:ext cx="1308646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1478" y="5645149"/>
            <a:ext cx="547688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4000" y="5645149"/>
            <a:ext cx="1559347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73347" y="5645149"/>
            <a:ext cx="1468636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97322" y="5645149"/>
            <a:ext cx="1194867" cy="238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49012" y="5382011"/>
            <a:ext cx="1286768" cy="291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t="0" r="-5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2429" y="1091409"/>
            <a:ext cx="93971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197" y="1091409"/>
            <a:ext cx="1236077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7110" y="1091409"/>
            <a:ext cx="1382780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9890" y="1091409"/>
            <a:ext cx="1050111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10001" y="1091409"/>
            <a:ext cx="48565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0405" y="1091409"/>
            <a:ext cx="1187206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87612" y="1091409"/>
            <a:ext cx="1236077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3688" y="1091409"/>
            <a:ext cx="1128913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2602" y="1091409"/>
            <a:ext cx="91449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" t="0" r="-5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2429" y="1091409"/>
            <a:ext cx="93971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9197" y="1091409"/>
            <a:ext cx="1236077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7110" y="1091409"/>
            <a:ext cx="1382780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9890" y="1091409"/>
            <a:ext cx="1050111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10001" y="1091409"/>
            <a:ext cx="48565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0405" y="1091409"/>
            <a:ext cx="1187206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87612" y="1091409"/>
            <a:ext cx="1236077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3688" y="1091409"/>
            <a:ext cx="1128913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52602" y="1091409"/>
            <a:ext cx="914494" cy="212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0"/>
              </a:lnSpc>
              <a:spcBef>
                <a:spcPct val="0"/>
              </a:spcBef>
            </a:pPr>
            <a:r>
              <a:rPr lang="en-US" sz="1241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6332" y="3089819"/>
            <a:ext cx="34907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5E17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 ASAP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3475" y="7336653"/>
            <a:ext cx="109961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73092" y="7336653"/>
            <a:ext cx="118214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22330" y="7336653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0279" y="7336653"/>
            <a:ext cx="77435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4631" y="7336653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2266" y="7336653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45502" y="7336653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1004" y="7336653"/>
            <a:ext cx="129443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95437" y="7336653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03982" y="7336653"/>
            <a:ext cx="15618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483" y="1415276"/>
            <a:ext cx="3728224" cy="3728224"/>
          </a:xfrm>
          <a:custGeom>
            <a:avLst/>
            <a:gdLst/>
            <a:ahLst/>
            <a:cxnLst/>
            <a:rect r="r" b="b" t="t" l="l"/>
            <a:pathLst>
              <a:path h="3728224" w="3728224">
                <a:moveTo>
                  <a:pt x="0" y="0"/>
                </a:moveTo>
                <a:lnTo>
                  <a:pt x="3728225" y="0"/>
                </a:lnTo>
                <a:lnTo>
                  <a:pt x="3728225" y="3728224"/>
                </a:lnTo>
                <a:lnTo>
                  <a:pt x="0" y="3728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6668" y="1227825"/>
            <a:ext cx="5821574" cy="6432678"/>
          </a:xfrm>
          <a:custGeom>
            <a:avLst/>
            <a:gdLst/>
            <a:ahLst/>
            <a:cxnLst/>
            <a:rect r="r" b="b" t="t" l="l"/>
            <a:pathLst>
              <a:path h="6432678" w="5821574">
                <a:moveTo>
                  <a:pt x="0" y="0"/>
                </a:moveTo>
                <a:lnTo>
                  <a:pt x="5821574" y="0"/>
                </a:lnTo>
                <a:lnTo>
                  <a:pt x="5821574" y="6432678"/>
                </a:lnTo>
                <a:lnTo>
                  <a:pt x="0" y="6432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1201" y="1028700"/>
            <a:ext cx="3014039" cy="2964718"/>
          </a:xfrm>
          <a:custGeom>
            <a:avLst/>
            <a:gdLst/>
            <a:ahLst/>
            <a:cxnLst/>
            <a:rect r="r" b="b" t="t" l="l"/>
            <a:pathLst>
              <a:path h="2964718" w="3014039">
                <a:moveTo>
                  <a:pt x="0" y="0"/>
                </a:moveTo>
                <a:lnTo>
                  <a:pt x="3014039" y="0"/>
                </a:lnTo>
                <a:lnTo>
                  <a:pt x="3014039" y="2964718"/>
                </a:lnTo>
                <a:lnTo>
                  <a:pt x="0" y="296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73475" y="7336653"/>
            <a:ext cx="109961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3092" y="7336653"/>
            <a:ext cx="118214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2330" y="7336653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0279" y="7336653"/>
            <a:ext cx="77435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4631" y="7336653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2266" y="7336653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5502" y="7336653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1004" y="7336653"/>
            <a:ext cx="129443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95437" y="7336653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03982" y="7336653"/>
            <a:ext cx="15618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483" y="1415276"/>
            <a:ext cx="3728224" cy="3728224"/>
          </a:xfrm>
          <a:custGeom>
            <a:avLst/>
            <a:gdLst/>
            <a:ahLst/>
            <a:cxnLst/>
            <a:rect r="r" b="b" t="t" l="l"/>
            <a:pathLst>
              <a:path h="3728224" w="3728224">
                <a:moveTo>
                  <a:pt x="0" y="0"/>
                </a:moveTo>
                <a:lnTo>
                  <a:pt x="3728225" y="0"/>
                </a:lnTo>
                <a:lnTo>
                  <a:pt x="3728225" y="3728224"/>
                </a:lnTo>
                <a:lnTo>
                  <a:pt x="0" y="3728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6668" y="1227825"/>
            <a:ext cx="5821574" cy="6432678"/>
          </a:xfrm>
          <a:custGeom>
            <a:avLst/>
            <a:gdLst/>
            <a:ahLst/>
            <a:cxnLst/>
            <a:rect r="r" b="b" t="t" l="l"/>
            <a:pathLst>
              <a:path h="6432678" w="5821574">
                <a:moveTo>
                  <a:pt x="0" y="0"/>
                </a:moveTo>
                <a:lnTo>
                  <a:pt x="5821574" y="0"/>
                </a:lnTo>
                <a:lnTo>
                  <a:pt x="5821574" y="6432678"/>
                </a:lnTo>
                <a:lnTo>
                  <a:pt x="0" y="6432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1201" y="1028700"/>
            <a:ext cx="3014039" cy="2964718"/>
          </a:xfrm>
          <a:custGeom>
            <a:avLst/>
            <a:gdLst/>
            <a:ahLst/>
            <a:cxnLst/>
            <a:rect r="r" b="b" t="t" l="l"/>
            <a:pathLst>
              <a:path h="2964718" w="3014039">
                <a:moveTo>
                  <a:pt x="0" y="0"/>
                </a:moveTo>
                <a:lnTo>
                  <a:pt x="3014039" y="0"/>
                </a:lnTo>
                <a:lnTo>
                  <a:pt x="3014039" y="2964718"/>
                </a:lnTo>
                <a:lnTo>
                  <a:pt x="0" y="296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73475" y="7336653"/>
            <a:ext cx="109961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3092" y="7336653"/>
            <a:ext cx="118214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2330" y="7336653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0279" y="7336653"/>
            <a:ext cx="77435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4631" y="7336653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2266" y="7336653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5502" y="7336653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1004" y="7336653"/>
            <a:ext cx="129443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95437" y="7336653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03982" y="7336653"/>
            <a:ext cx="15618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483" y="1415276"/>
            <a:ext cx="3728224" cy="3728224"/>
          </a:xfrm>
          <a:custGeom>
            <a:avLst/>
            <a:gdLst/>
            <a:ahLst/>
            <a:cxnLst/>
            <a:rect r="r" b="b" t="t" l="l"/>
            <a:pathLst>
              <a:path h="3728224" w="3728224">
                <a:moveTo>
                  <a:pt x="0" y="0"/>
                </a:moveTo>
                <a:lnTo>
                  <a:pt x="3728225" y="0"/>
                </a:lnTo>
                <a:lnTo>
                  <a:pt x="3728225" y="3728224"/>
                </a:lnTo>
                <a:lnTo>
                  <a:pt x="0" y="3728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6668" y="1227825"/>
            <a:ext cx="5821574" cy="6432678"/>
          </a:xfrm>
          <a:custGeom>
            <a:avLst/>
            <a:gdLst/>
            <a:ahLst/>
            <a:cxnLst/>
            <a:rect r="r" b="b" t="t" l="l"/>
            <a:pathLst>
              <a:path h="6432678" w="5821574">
                <a:moveTo>
                  <a:pt x="0" y="0"/>
                </a:moveTo>
                <a:lnTo>
                  <a:pt x="5821574" y="0"/>
                </a:lnTo>
                <a:lnTo>
                  <a:pt x="5821574" y="6432678"/>
                </a:lnTo>
                <a:lnTo>
                  <a:pt x="0" y="6432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1201" y="1028700"/>
            <a:ext cx="3014039" cy="2964718"/>
          </a:xfrm>
          <a:custGeom>
            <a:avLst/>
            <a:gdLst/>
            <a:ahLst/>
            <a:cxnLst/>
            <a:rect r="r" b="b" t="t" l="l"/>
            <a:pathLst>
              <a:path h="2964718" w="3014039">
                <a:moveTo>
                  <a:pt x="0" y="0"/>
                </a:moveTo>
                <a:lnTo>
                  <a:pt x="3014039" y="0"/>
                </a:lnTo>
                <a:lnTo>
                  <a:pt x="3014039" y="2964718"/>
                </a:lnTo>
                <a:lnTo>
                  <a:pt x="0" y="2964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73475" y="7336653"/>
            <a:ext cx="109961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3092" y="7336653"/>
            <a:ext cx="118214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2330" y="7336653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0279" y="7336653"/>
            <a:ext cx="77435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4631" y="7336653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2266" y="7336653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5502" y="7336653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1004" y="7336653"/>
            <a:ext cx="1294433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95437" y="7336653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03982" y="7336653"/>
            <a:ext cx="15618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3184" y="781050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17162" y="781050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4796" y="781050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8032" y="781050"/>
            <a:ext cx="1258044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6076" y="781050"/>
            <a:ext cx="136371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9788" y="781050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7737" y="781050"/>
            <a:ext cx="93285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99686" y="781050"/>
            <a:ext cx="1368698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4028" y="781050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06874" y="781050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9910" y="781050"/>
            <a:ext cx="1109514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8202" y="5820334"/>
            <a:ext cx="3057919" cy="2503671"/>
          </a:xfrm>
          <a:custGeom>
            <a:avLst/>
            <a:gdLst/>
            <a:ahLst/>
            <a:cxnLst/>
            <a:rect r="r" b="b" t="t" l="l"/>
            <a:pathLst>
              <a:path h="2503671" w="3057919">
                <a:moveTo>
                  <a:pt x="0" y="0"/>
                </a:moveTo>
                <a:lnTo>
                  <a:pt x="3057919" y="0"/>
                </a:lnTo>
                <a:lnTo>
                  <a:pt x="3057919" y="2503672"/>
                </a:lnTo>
                <a:lnTo>
                  <a:pt x="0" y="2503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133290">
            <a:off x="13937908" y="6169268"/>
            <a:ext cx="1584004" cy="3376752"/>
          </a:xfrm>
          <a:custGeom>
            <a:avLst/>
            <a:gdLst/>
            <a:ahLst/>
            <a:cxnLst/>
            <a:rect r="r" b="b" t="t" l="l"/>
            <a:pathLst>
              <a:path h="3376752" w="1584004">
                <a:moveTo>
                  <a:pt x="0" y="0"/>
                </a:moveTo>
                <a:lnTo>
                  <a:pt x="1584004" y="0"/>
                </a:lnTo>
                <a:lnTo>
                  <a:pt x="1584004" y="3376752"/>
                </a:lnTo>
                <a:lnTo>
                  <a:pt x="0" y="337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339819" y="4162137"/>
            <a:ext cx="5179671" cy="2910033"/>
          </a:xfrm>
          <a:custGeom>
            <a:avLst/>
            <a:gdLst/>
            <a:ahLst/>
            <a:cxnLst/>
            <a:rect r="r" b="b" t="t" l="l"/>
            <a:pathLst>
              <a:path h="2910033" w="5179671">
                <a:moveTo>
                  <a:pt x="0" y="0"/>
                </a:moveTo>
                <a:lnTo>
                  <a:pt x="5179671" y="0"/>
                </a:lnTo>
                <a:lnTo>
                  <a:pt x="5179671" y="2910033"/>
                </a:lnTo>
                <a:lnTo>
                  <a:pt x="0" y="2910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94807" y="3723865"/>
            <a:ext cx="1870206" cy="2096469"/>
          </a:xfrm>
          <a:custGeom>
            <a:avLst/>
            <a:gdLst/>
            <a:ahLst/>
            <a:cxnLst/>
            <a:rect r="r" b="b" t="t" l="l"/>
            <a:pathLst>
              <a:path h="2096469" w="1870206">
                <a:moveTo>
                  <a:pt x="0" y="0"/>
                </a:moveTo>
                <a:lnTo>
                  <a:pt x="1870206" y="0"/>
                </a:lnTo>
                <a:lnTo>
                  <a:pt x="1870206" y="2096469"/>
                </a:lnTo>
                <a:lnTo>
                  <a:pt x="0" y="209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51738" y="781050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</p:spTree>
  </p:cSld>
  <p:clrMapOvr>
    <a:masterClrMapping/>
  </p:clrMapOvr>
  <p:transition spd="fast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1948" y="671413"/>
            <a:ext cx="5344084" cy="2672042"/>
          </a:xfrm>
          <a:custGeom>
            <a:avLst/>
            <a:gdLst/>
            <a:ahLst/>
            <a:cxnLst/>
            <a:rect r="r" b="b" t="t" l="l"/>
            <a:pathLst>
              <a:path h="2672042" w="5344084">
                <a:moveTo>
                  <a:pt x="0" y="0"/>
                </a:moveTo>
                <a:lnTo>
                  <a:pt x="5344084" y="0"/>
                </a:lnTo>
                <a:lnTo>
                  <a:pt x="5344084" y="2672042"/>
                </a:lnTo>
                <a:lnTo>
                  <a:pt x="0" y="267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1594" y="2801528"/>
            <a:ext cx="2113768" cy="2176938"/>
          </a:xfrm>
          <a:custGeom>
            <a:avLst/>
            <a:gdLst/>
            <a:ahLst/>
            <a:cxnLst/>
            <a:rect r="r" b="b" t="t" l="l"/>
            <a:pathLst>
              <a:path h="2176938" w="2113768">
                <a:moveTo>
                  <a:pt x="0" y="0"/>
                </a:moveTo>
                <a:lnTo>
                  <a:pt x="2113768" y="0"/>
                </a:lnTo>
                <a:lnTo>
                  <a:pt x="2113768" y="2176938"/>
                </a:lnTo>
                <a:lnTo>
                  <a:pt x="0" y="2176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97388" y="5143500"/>
            <a:ext cx="1614793" cy="1605985"/>
          </a:xfrm>
          <a:custGeom>
            <a:avLst/>
            <a:gdLst/>
            <a:ahLst/>
            <a:cxnLst/>
            <a:rect r="r" b="b" t="t" l="l"/>
            <a:pathLst>
              <a:path h="1605985" w="1614793">
                <a:moveTo>
                  <a:pt x="0" y="0"/>
                </a:moveTo>
                <a:lnTo>
                  <a:pt x="1614793" y="0"/>
                </a:lnTo>
                <a:lnTo>
                  <a:pt x="1614793" y="1605985"/>
                </a:lnTo>
                <a:lnTo>
                  <a:pt x="0" y="1605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62554" y="3725374"/>
            <a:ext cx="2481446" cy="2649461"/>
          </a:xfrm>
          <a:custGeom>
            <a:avLst/>
            <a:gdLst/>
            <a:ahLst/>
            <a:cxnLst/>
            <a:rect r="r" b="b" t="t" l="l"/>
            <a:pathLst>
              <a:path h="2649461" w="2481446">
                <a:moveTo>
                  <a:pt x="0" y="0"/>
                </a:moveTo>
                <a:lnTo>
                  <a:pt x="2481446" y="0"/>
                </a:lnTo>
                <a:lnTo>
                  <a:pt x="2481446" y="2649461"/>
                </a:lnTo>
                <a:lnTo>
                  <a:pt x="0" y="2649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3990" y="7035799"/>
            <a:ext cx="983977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817" y="7035799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9452" y="7035799"/>
            <a:ext cx="124323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1263" y="7035799"/>
            <a:ext cx="1258044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7882" y="7035799"/>
            <a:ext cx="1363712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0935" y="7035799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8623" y="7035799"/>
            <a:ext cx="93285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5928" y="7035799"/>
            <a:ext cx="1368698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58003" y="7035799"/>
            <a:ext cx="508546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82697" y="7035799"/>
            <a:ext cx="957635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30433" y="7035799"/>
            <a:ext cx="1109514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39452" y="6327210"/>
            <a:ext cx="30248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AWS SAGEMAKER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541396" y="4978466"/>
            <a:ext cx="1696439" cy="1815256"/>
          </a:xfrm>
          <a:custGeom>
            <a:avLst/>
            <a:gdLst/>
            <a:ahLst/>
            <a:cxnLst/>
            <a:rect r="r" b="b" t="t" l="l"/>
            <a:pathLst>
              <a:path h="1815256" w="1696439">
                <a:moveTo>
                  <a:pt x="0" y="0"/>
                </a:moveTo>
                <a:lnTo>
                  <a:pt x="1696439" y="0"/>
                </a:lnTo>
                <a:lnTo>
                  <a:pt x="1696439" y="1815256"/>
                </a:lnTo>
                <a:lnTo>
                  <a:pt x="0" y="1815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33704" y="7035799"/>
            <a:ext cx="14479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DAGiZJO0N8Q</dc:identifier>
  <dcterms:modified xsi:type="dcterms:W3CDTF">2011-08-01T06:04:30Z</dcterms:modified>
  <cp:revision>1</cp:revision>
  <dc:title>A</dc:title>
</cp:coreProperties>
</file>